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7DEA1-E512-45A2-866E-68D4FD15F0AD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904B-408D-4AA3-A363-90911C6CD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29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7DEA1-E512-45A2-866E-68D4FD15F0AD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904B-408D-4AA3-A363-90911C6CD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81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7DEA1-E512-45A2-866E-68D4FD15F0AD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904B-408D-4AA3-A363-90911C6CD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918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7DEA1-E512-45A2-866E-68D4FD15F0AD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904B-408D-4AA3-A363-90911C6CD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949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7DEA1-E512-45A2-866E-68D4FD15F0AD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904B-408D-4AA3-A363-90911C6CD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915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7DEA1-E512-45A2-866E-68D4FD15F0AD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904B-408D-4AA3-A363-90911C6CD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3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7DEA1-E512-45A2-866E-68D4FD15F0AD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904B-408D-4AA3-A363-90911C6CD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73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7DEA1-E512-45A2-866E-68D4FD15F0AD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904B-408D-4AA3-A363-90911C6CD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58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7DEA1-E512-45A2-866E-68D4FD15F0AD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904B-408D-4AA3-A363-90911C6CD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910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7DEA1-E512-45A2-866E-68D4FD15F0AD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904B-408D-4AA3-A363-90911C6CD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604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7DEA1-E512-45A2-866E-68D4FD15F0AD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904B-408D-4AA3-A363-90911C6CD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21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7DEA1-E512-45A2-866E-68D4FD15F0AD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1904B-408D-4AA3-A363-90911C6CD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65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astachovsky@strategicachievements.org" TargetMode="External"/><Relationship Id="rId2" Type="http://schemas.openxmlformats.org/officeDocument/2006/relationships/hyperlink" Target="http://www.strategicachievements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2197" y="1676400"/>
            <a:ext cx="7772400" cy="1676400"/>
          </a:xfrm>
        </p:spPr>
        <p:txBody>
          <a:bodyPr/>
          <a:lstStyle/>
          <a:p>
            <a:r>
              <a:rPr lang="en-US" dirty="0" smtClean="0"/>
              <a:t>Strategic Achievements, LLC</a:t>
            </a:r>
            <a:br>
              <a:rPr lang="en-US" dirty="0" smtClean="0"/>
            </a:br>
            <a:r>
              <a:rPr lang="en-US" sz="2400" i="1" dirty="0" smtClean="0"/>
              <a:t>Helping you achieve optimal life!</a:t>
            </a:r>
            <a:endParaRPr lang="en-US" sz="24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sz="3000" dirty="0" smtClean="0">
                <a:hlinkClick r:id="rId2"/>
              </a:rPr>
              <a:t>www.strategicachievements.org</a:t>
            </a:r>
            <a:endParaRPr lang="en-US" sz="3000" dirty="0" smtClean="0"/>
          </a:p>
          <a:p>
            <a:r>
              <a:rPr lang="en-US" sz="3000" dirty="0" smtClean="0">
                <a:hlinkClick r:id="rId3"/>
              </a:rPr>
              <a:t>sastachovsky@strategicachievements.org</a:t>
            </a:r>
            <a:endParaRPr lang="en-US" sz="3000" dirty="0" smtClean="0"/>
          </a:p>
          <a:p>
            <a:r>
              <a:rPr lang="en-US" sz="3000" dirty="0" smtClean="0">
                <a:solidFill>
                  <a:schemeClr val="tx1"/>
                </a:solidFill>
              </a:rPr>
              <a:t>632.320.8443</a:t>
            </a:r>
          </a:p>
          <a:p>
            <a:endParaRPr lang="en-US" dirty="0"/>
          </a:p>
        </p:txBody>
      </p:sp>
      <p:pic>
        <p:nvPicPr>
          <p:cNvPr id="1026" name="Picture 2" descr="C:\Users\Alex\Desktop\Stacey\Strategic Achievements LLC\StratMents Logo\Strategic Achievements logo 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459557"/>
            <a:ext cx="1680452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lex\Desktop\Stacey\Strategic Achievements LLC\StratMents Logo\Strategic Achievements logo 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486400"/>
            <a:ext cx="1680452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lex\Desktop\Stacey\Strategic Achievements LLC\StratMents Logo\Strategic Achievements logo 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680452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lex\Desktop\Stacey\Strategic Achievements LLC\StratMents Logo\Strategic Achievements logo 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680452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6133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Holistics</a:t>
            </a:r>
            <a:r>
              <a:rPr lang="en-US" dirty="0" smtClean="0"/>
              <a:t> – the whole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Families – The whole child, the whole family, the whole home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Attorneys – The whole case, the whole client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Businesses – The whole workforce, the whole workspace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Real Estate – The whole family client, the whole community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Cohesive Teams – The whole trust for the whole sport team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676400" cy="127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Alex\Desktop\Stacey\Strategic Achievements LLC\StratMents Logo\Strategic Achievements logo 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27013"/>
            <a:ext cx="1680452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1397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Families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From diagnosis to end of life </a:t>
            </a:r>
          </a:p>
          <a:p>
            <a:pPr lvl="1"/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Intake consultation</a:t>
            </a:r>
          </a:p>
          <a:p>
            <a:pPr lvl="1"/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Timeline</a:t>
            </a:r>
          </a:p>
          <a:p>
            <a:pPr lvl="1"/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Apply for and go through state auspice applications </a:t>
            </a:r>
          </a:p>
          <a:p>
            <a:pPr lvl="1"/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In –home services: accountability, coping strategies, reorganization and prioritization</a:t>
            </a:r>
          </a:p>
          <a:p>
            <a:pPr lvl="2"/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Help children and adults with I/DD live a meaningful life</a:t>
            </a:r>
          </a:p>
          <a:p>
            <a:pPr lvl="2"/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Help parents gain their lives back</a:t>
            </a:r>
          </a:p>
          <a:p>
            <a:pPr lvl="2"/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Health &amp; Wellness review; Nutrition</a:t>
            </a:r>
          </a:p>
          <a:p>
            <a:pPr lvl="1"/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Resources &amp; Referrals</a:t>
            </a:r>
          </a:p>
          <a:p>
            <a:pPr lvl="1"/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Parent Presentations &amp; Workshops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55" y="228600"/>
            <a:ext cx="1676400" cy="127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Alex\Desktop\Stacey\Strategic Achievements LLC\StratMents Logo\Strategic Achievements logo 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27013"/>
            <a:ext cx="1680452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6586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Attorneys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SNT &amp; Guardianship – Navigating the Systems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Committee of Special Education (CSE) – Forensic review, creating and matching the right goals to the right services, education and mediation, Navigating the Systems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Matrimonial – Understanding importance of asset protection, impact of transition for I/DD population, Navigating the Systems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Corporate – Forensic review, expert witness, proof in the outcome</a:t>
            </a:r>
          </a:p>
        </p:txBody>
      </p:sp>
      <p:pic>
        <p:nvPicPr>
          <p:cNvPr id="4" name="Picture 2" descr="C:\Users\Alex\Desktop\Stacey\Strategic Achievements LLC\StratMents Logo\Strategic Achievements logo 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14745"/>
            <a:ext cx="1680452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lex\Desktop\Stacey\Strategic Achievements LLC\StratMents Logo\Strategic Achievements logo 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73" y="228600"/>
            <a:ext cx="1680452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5120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Businesses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Questionnaire for the Executives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Questionnaire for the workforce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Observation of the workplace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Trainings tailored to company needs – improving culture of the organization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Tri-annual, bi-annual, and annual assessments and support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Ready to hire employment candidates living with I/DD and/or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neurodiversity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2" descr="C:\Users\Alex\Desktop\Stacey\Strategic Achievements LLC\StratMents Logo\Strategic Achievements logo 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81" y="152400"/>
            <a:ext cx="1680452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lex\Desktop\Stacey\Strategic Achievements LLC\StratMents Logo\Strategic Achievements logo 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5709" y="152400"/>
            <a:ext cx="1680452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5541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Real Estate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20 minute training on, but not limited to: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Statistical data 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Medicaid Waiver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Local community resources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10 minute Q&amp;A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2" descr="C:\Users\Alex\Desktop\Stacey\Strategic Achievements LLC\StratMents Logo\Strategic Achievements logo 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81" y="126423"/>
            <a:ext cx="1680452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lex\Desktop\Stacey\Strategic Achievements LLC\StratMents Logo\Strategic Achievements logo 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53266"/>
            <a:ext cx="1680452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6187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Cohesive Teams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Trust Training Activities to build trust amongst any sport team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Bring players cohesively together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Win games!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Pele movie reference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2" descr="C:\Users\Alex\Desktop\Stacey\Strategic Achievements LLC\StratMents Logo\Strategic Achievements logo 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81" y="222539"/>
            <a:ext cx="1680452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lex\Desktop\Stacey\Strategic Achievements LLC\StratMents Logo\Strategic Achievements logo 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52400"/>
            <a:ext cx="1680452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5531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sz="6600" dirty="0" smtClean="0"/>
              <a:t>THANK YOU!</a:t>
            </a:r>
            <a:endParaRPr lang="en-US" sz="6600" dirty="0"/>
          </a:p>
        </p:txBody>
      </p:sp>
      <p:pic>
        <p:nvPicPr>
          <p:cNvPr id="4" name="Picture 2" descr="C:\Users\Alex\Desktop\Stacey\Strategic Achievements LLC\StratMents Logo\Strategic Achievements logo 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81" y="152400"/>
            <a:ext cx="1680452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lex\Desktop\Stacey\Strategic Achievements LLC\StratMents Logo\Strategic Achievements logo 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04800"/>
            <a:ext cx="1680452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lex\Desktop\Stacey\Strategic Achievements LLC\StratMents Logo\Strategic Achievements logo 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81" y="5181600"/>
            <a:ext cx="1680452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lex\Desktop\Stacey\Strategic Achievements LLC\StratMents Logo\Strategic Achievements logo 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257800"/>
            <a:ext cx="1680452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4971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281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Strategic Achievements, LLC Helping you achieve optimal life!</vt:lpstr>
      <vt:lpstr>Holistics – the whole</vt:lpstr>
      <vt:lpstr>Families</vt:lpstr>
      <vt:lpstr>Attorneys</vt:lpstr>
      <vt:lpstr>Businesses</vt:lpstr>
      <vt:lpstr>Real Estate</vt:lpstr>
      <vt:lpstr>Cohesive Teams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Achievements, LLC Helping you achieve optimal life!</dc:title>
  <dc:creator>Alex</dc:creator>
  <cp:lastModifiedBy>Alex</cp:lastModifiedBy>
  <cp:revision>3</cp:revision>
  <dcterms:created xsi:type="dcterms:W3CDTF">2022-07-29T14:30:01Z</dcterms:created>
  <dcterms:modified xsi:type="dcterms:W3CDTF">2022-07-29T14:59:38Z</dcterms:modified>
</cp:coreProperties>
</file>